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56" r:id="rId3"/>
    <p:sldId id="258" r:id="rId4"/>
    <p:sldId id="259" r:id="rId5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50" d="100"/>
          <a:sy n="50" d="100"/>
        </p:scale>
        <p:origin x="56" y="4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Modifier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0C873D-00A2-4B07-901A-87ACCABFA33B}" type="datetimeFigureOut">
              <a:rPr lang="fr-FR" smtClean="0"/>
              <a:t>08/11/2023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279EA-C6E0-4330-A798-805E03582E0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774402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0C873D-00A2-4B07-901A-87ACCABFA33B}" type="datetimeFigureOut">
              <a:rPr lang="fr-FR" smtClean="0"/>
              <a:t>08/11/2023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279EA-C6E0-4330-A798-805E03582E0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195367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0C873D-00A2-4B07-901A-87ACCABFA33B}" type="datetimeFigureOut">
              <a:rPr lang="fr-FR" smtClean="0"/>
              <a:t>08/11/2023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279EA-C6E0-4330-A798-805E03582E0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4167823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8E291D2-1BFB-22FE-0F5B-9556680573F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E5A7883-8DA4-863E-F0B8-7F9273FA4BD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89D8A4E8-076B-25AE-5E34-37A527EF9D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7A1569-1BCA-42EE-A910-228B9535B298}" type="datetimeFigureOut">
              <a:rPr lang="fr-FR" smtClean="0"/>
              <a:t>08/11/2023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89FD9B7-9852-3C5F-5537-EF25A46A94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2AE98E3C-B328-D607-20A3-CC2EE23238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1F653-B2E0-4B51-898D-041D3475B950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2406877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8B1674C-D8C5-D13D-93C1-04EAB05DDD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20BA78B4-7294-32A2-8D4A-90BB0A82C94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F361FBA-34FB-F581-DD82-7405CCCE78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7A1569-1BCA-42EE-A910-228B9535B298}" type="datetimeFigureOut">
              <a:rPr lang="fr-FR" smtClean="0"/>
              <a:t>08/11/2023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2D8F187-215C-F827-04F8-1E74297B08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A217EB03-CB9D-189C-480D-6B758064F7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1F653-B2E0-4B51-898D-041D3475B950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4215684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625A00-BA51-AC4F-45B5-3F5BACF469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648F491F-3015-1963-265D-E3500E6CA4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4AE84AB-E482-3255-CBA7-8B284FAF79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7A1569-1BCA-42EE-A910-228B9535B298}" type="datetimeFigureOut">
              <a:rPr lang="fr-FR" smtClean="0"/>
              <a:t>08/11/2023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85BD3F64-1F70-4321-2E5E-175626FFA8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3E94D8D-1860-F539-FB22-DE97894206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1F653-B2E0-4B51-898D-041D3475B950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8306239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F1CFC0C-097A-3461-E3C3-7A4526C01F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DBD230D-3C41-0EBA-A0D8-3CCFA648821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A0E81C59-00ED-E597-F6BE-65CA712737B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8B11F94E-D9A7-78B8-17CE-E2A2DB65C2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7A1569-1BCA-42EE-A910-228B9535B298}" type="datetimeFigureOut">
              <a:rPr lang="fr-FR" smtClean="0"/>
              <a:t>08/11/2023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FDB23895-8118-A16F-0691-09875E872A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390E818-CA7B-A86A-55A3-83F86D54AB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1F653-B2E0-4B51-898D-041D3475B950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7664353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ED00C26-4B42-CF23-D49D-F6F6A7708F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E15F722-D329-EF32-6008-DBFAE99176E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BEE20B70-F0BB-34DB-A59A-030E59C45AD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0931A358-9D18-F287-F074-6DAA8DF3E8B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30E3389E-9939-1AB3-029E-CF4E00694FA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7840A78-2E2A-F3EC-6DF7-11058B28BC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7A1569-1BCA-42EE-A910-228B9535B298}" type="datetimeFigureOut">
              <a:rPr lang="fr-FR" smtClean="0"/>
              <a:t>08/11/2023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7BFB51F-331E-C7D5-4547-CC9D77FB55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7B82BC2-B6BD-8A0C-259F-48B0F778AC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1F653-B2E0-4B51-898D-041D3475B950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7144786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E55D79C-91EB-1C39-EB1D-650BD0B2A6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CD96DEB5-A722-5FBC-7157-08147B46DA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7A1569-1BCA-42EE-A910-228B9535B298}" type="datetimeFigureOut">
              <a:rPr lang="fr-FR" smtClean="0"/>
              <a:t>08/11/2023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697839C2-2A65-06FC-546A-0F1F5161A0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E09C4B34-B0B2-BCAE-E2AC-55A189128B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1F653-B2E0-4B51-898D-041D3475B950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2949942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3D5C7E89-B748-B48F-FCF6-84BDBA244D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7A1569-1BCA-42EE-A910-228B9535B298}" type="datetimeFigureOut">
              <a:rPr lang="fr-FR" smtClean="0"/>
              <a:t>08/11/2023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A2CE10EE-E4F2-3E32-2928-31210B03B7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0A5F778F-01BF-129E-8A4D-56E3070593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1F653-B2E0-4B51-898D-041D3475B950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8158956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57C684C-5FF6-3E31-A6B3-FBD7944345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F675C8B9-0AB4-C53E-A8D2-1603F4DD4CF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E7552095-0020-0A81-B448-098A174715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DB66997F-96E9-3773-8632-5683ACD6B0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7A1569-1BCA-42EE-A910-228B9535B298}" type="datetimeFigureOut">
              <a:rPr lang="fr-FR" smtClean="0"/>
              <a:t>08/11/2023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163E5E5A-1A4B-88C9-B305-C3F69B5156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F69E2AD-22E3-6938-6FF6-84901460CE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1F653-B2E0-4B51-898D-041D3475B950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21707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0C873D-00A2-4B07-901A-87ACCABFA33B}" type="datetimeFigureOut">
              <a:rPr lang="fr-FR" smtClean="0"/>
              <a:t>08/11/2023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279EA-C6E0-4330-A798-805E03582E0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7435941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B079861-2ABE-05AE-8FC8-A531361DE1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5310C455-2FBC-4813-1C88-2C39F97AA34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5B9351C8-D6C3-877D-B9B0-07F93C413B6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4FD82C89-28EE-4359-0AC8-5D2777A28A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7A1569-1BCA-42EE-A910-228B9535B298}" type="datetimeFigureOut">
              <a:rPr lang="fr-FR" smtClean="0"/>
              <a:t>08/11/2023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5E968DF-B07D-5EB8-22A8-05A908949B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C7D35023-C958-D43A-665B-3DAE7703AC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1F653-B2E0-4B51-898D-041D3475B950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7091902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8F58BD3-A208-BC06-AB2C-AF2F287312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F10B78B7-7479-FD70-C1C5-12ACFD5C1D1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B99077E8-04F6-0896-E3D3-468FB9EEEC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7A1569-1BCA-42EE-A910-228B9535B298}" type="datetimeFigureOut">
              <a:rPr lang="fr-FR" smtClean="0"/>
              <a:t>08/11/2023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6BD9189-9AB6-9CF1-EBD1-16DF677C0A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126C921E-B201-3FBD-800C-036FA5764B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1F653-B2E0-4B51-898D-041D3475B950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2728607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915A66B0-EF63-F886-B4AE-63755EA7959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A2BFB8CA-C8CF-7094-750C-4DF52FBF057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B539C552-2C98-5E24-6172-9854B7FA48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7A1569-1BCA-42EE-A910-228B9535B298}" type="datetimeFigureOut">
              <a:rPr lang="fr-FR" smtClean="0"/>
              <a:t>08/11/2023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D589930-1283-FA30-8D9A-959DF682EA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214F3038-19BA-0003-58CC-56E77FC31E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1F653-B2E0-4B51-898D-041D3475B950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711111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0C873D-00A2-4B07-901A-87ACCABFA33B}" type="datetimeFigureOut">
              <a:rPr lang="fr-FR" smtClean="0"/>
              <a:t>08/11/2023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279EA-C6E0-4330-A798-805E03582E0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697082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0C873D-00A2-4B07-901A-87ACCABFA33B}" type="datetimeFigureOut">
              <a:rPr lang="fr-FR" smtClean="0"/>
              <a:t>08/11/2023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279EA-C6E0-4330-A798-805E03582E0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426827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0C873D-00A2-4B07-901A-87ACCABFA33B}" type="datetimeFigureOut">
              <a:rPr lang="fr-FR" smtClean="0"/>
              <a:t>08/11/2023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279EA-C6E0-4330-A798-805E03582E0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805440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0C873D-00A2-4B07-901A-87ACCABFA33B}" type="datetimeFigureOut">
              <a:rPr lang="fr-FR" smtClean="0"/>
              <a:t>08/11/2023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279EA-C6E0-4330-A798-805E03582E0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041743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0C873D-00A2-4B07-901A-87ACCABFA33B}" type="datetimeFigureOut">
              <a:rPr lang="fr-FR" smtClean="0"/>
              <a:t>08/11/2023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279EA-C6E0-4330-A798-805E03582E0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551387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0C873D-00A2-4B07-901A-87ACCABFA33B}" type="datetimeFigureOut">
              <a:rPr lang="fr-FR" smtClean="0"/>
              <a:t>08/11/2023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279EA-C6E0-4330-A798-805E03582E0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988293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0C873D-00A2-4B07-901A-87ACCABFA33B}" type="datetimeFigureOut">
              <a:rPr lang="fr-FR" smtClean="0"/>
              <a:t>08/11/2023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279EA-C6E0-4330-A798-805E03582E0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383939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0C873D-00A2-4B07-901A-87ACCABFA33B}" type="datetimeFigureOut">
              <a:rPr lang="fr-FR" smtClean="0"/>
              <a:t>08/11/2023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F279EA-C6E0-4330-A798-805E03582E0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252647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B18B1B67-D13A-D700-62B5-A1F690DE77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A54F3D5D-6688-778F-2D17-47314E91811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8634C77F-0933-C6AB-2AFA-79968075D34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7A1569-1BCA-42EE-A910-228B9535B298}" type="datetimeFigureOut">
              <a:rPr lang="fr-FR" smtClean="0"/>
              <a:t>08/11/2023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0666E79B-484F-4320-B381-BDC553170EA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8273B4C-DDF4-6971-8992-3048ACACF71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11F653-B2E0-4B51-898D-041D3475B950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846078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2595418" y="822036"/>
            <a:ext cx="70244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Lancement du compte carbone : télécharger les éléments de préparation </a:t>
            </a:r>
          </a:p>
        </p:txBody>
      </p:sp>
      <p:graphicFrame>
        <p:nvGraphicFramePr>
          <p:cNvPr id="5" name="Tableau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5691417"/>
              </p:ext>
            </p:extLst>
          </p:nvPr>
        </p:nvGraphicFramePr>
        <p:xfrm>
          <a:off x="630497" y="1191368"/>
          <a:ext cx="11543030" cy="648360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76994">
                  <a:extLst>
                    <a:ext uri="{9D8B030D-6E8A-4147-A177-3AD203B41FA5}">
                      <a16:colId xmlns:a16="http://schemas.microsoft.com/office/drawing/2014/main" val="459367423"/>
                    </a:ext>
                  </a:extLst>
                </a:gridCol>
                <a:gridCol w="1228436">
                  <a:extLst>
                    <a:ext uri="{9D8B030D-6E8A-4147-A177-3AD203B41FA5}">
                      <a16:colId xmlns:a16="http://schemas.microsoft.com/office/drawing/2014/main" val="3626293392"/>
                    </a:ext>
                  </a:extLst>
                </a:gridCol>
                <a:gridCol w="5080000">
                  <a:extLst>
                    <a:ext uri="{9D8B030D-6E8A-4147-A177-3AD203B41FA5}">
                      <a16:colId xmlns:a16="http://schemas.microsoft.com/office/drawing/2014/main" val="2591482020"/>
                    </a:ext>
                  </a:extLst>
                </a:gridCol>
                <a:gridCol w="3657600">
                  <a:extLst>
                    <a:ext uri="{9D8B030D-6E8A-4147-A177-3AD203B41FA5}">
                      <a16:colId xmlns:a16="http://schemas.microsoft.com/office/drawing/2014/main" val="1456534752"/>
                    </a:ext>
                  </a:extLst>
                </a:gridCol>
              </a:tblGrid>
              <a:tr h="360988"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Taches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Efficience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Ecarts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Piste</a:t>
                      </a:r>
                      <a:r>
                        <a:rPr lang="fr-FR" baseline="0" dirty="0"/>
                        <a:t> d’amélioration </a:t>
                      </a:r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37131967"/>
                  </a:ext>
                </a:extLst>
              </a:tr>
              <a:tr h="1155363">
                <a:tc>
                  <a:txBody>
                    <a:bodyPr/>
                    <a:lstStyle/>
                    <a:p>
                      <a:r>
                        <a:rPr lang="fr-FR" dirty="0"/>
                        <a:t>Spatial </a:t>
                      </a:r>
                      <a:r>
                        <a:rPr lang="fr-FR" dirty="0" err="1"/>
                        <a:t>accounting</a:t>
                      </a:r>
                      <a:r>
                        <a:rPr lang="fr-FR" dirty="0"/>
                        <a:t> </a:t>
                      </a:r>
                      <a:r>
                        <a:rPr lang="fr-FR" dirty="0" err="1"/>
                        <a:t>units</a:t>
                      </a:r>
                      <a:r>
                        <a:rPr lang="fr-FR" dirty="0"/>
                        <a:t>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Pourquoi</a:t>
                      </a:r>
                      <a:r>
                        <a:rPr lang="fr-FR" baseline="0" dirty="0"/>
                        <a:t> y </a:t>
                      </a:r>
                      <a:r>
                        <a:rPr lang="fr-FR" baseline="0" dirty="0" err="1"/>
                        <a:t>a-t-il</a:t>
                      </a:r>
                      <a:r>
                        <a:rPr lang="fr-FR" baseline="0" dirty="0"/>
                        <a:t> un débordement de la superficie </a:t>
                      </a:r>
                    </a:p>
                    <a:p>
                      <a:r>
                        <a:rPr lang="fr-FR" baseline="0" dirty="0"/>
                        <a:t>Avoir obligatoirement une colonne HYBAS_ID?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Attribuer le choix</a:t>
                      </a:r>
                      <a:r>
                        <a:rPr lang="fr-FR" baseline="0" dirty="0"/>
                        <a:t>  de la colonne à l’utilisateur au cas ou il y’aurait pas la contrainte de jointure </a:t>
                      </a:r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06134956"/>
                  </a:ext>
                </a:extLst>
              </a:tr>
              <a:tr h="1155363">
                <a:tc>
                  <a:txBody>
                    <a:bodyPr/>
                    <a:lstStyle/>
                    <a:p>
                      <a:r>
                        <a:rPr lang="fr-FR" dirty="0"/>
                        <a:t>Administrative</a:t>
                      </a:r>
                      <a:r>
                        <a:rPr lang="fr-FR" baseline="0" dirty="0"/>
                        <a:t> </a:t>
                      </a:r>
                      <a:r>
                        <a:rPr lang="fr-FR" baseline="0" dirty="0" err="1"/>
                        <a:t>boundaries</a:t>
                      </a:r>
                      <a:r>
                        <a:rPr lang="fr-FR" baseline="0" dirty="0"/>
                        <a:t> 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Avoir forcément</a:t>
                      </a:r>
                      <a:r>
                        <a:rPr lang="fr-FR" baseline="0" dirty="0"/>
                        <a:t> un débordement de la superficie? </a:t>
                      </a:r>
                    </a:p>
                    <a:p>
                      <a:r>
                        <a:rPr lang="fr-FR" baseline="0" dirty="0"/>
                        <a:t>Avoir l’obligation de disposer d’une colonne REP_ID et ADMIN_ID?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/>
                        <a:t>Attribuer le choix</a:t>
                      </a:r>
                      <a:r>
                        <a:rPr lang="fr-FR" baseline="0" dirty="0"/>
                        <a:t>  de la colonne à l’utilisateur au cas ou il y’aurait pas la contrainte de jointure </a:t>
                      </a:r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7468088"/>
                  </a:ext>
                </a:extLst>
              </a:tr>
              <a:tr h="1155363">
                <a:tc>
                  <a:txBody>
                    <a:bodyPr/>
                    <a:lstStyle/>
                    <a:p>
                      <a:r>
                        <a:rPr lang="fr-FR" dirty="0"/>
                        <a:t>Projection</a:t>
                      </a:r>
                      <a:r>
                        <a:rPr lang="fr-FR" baseline="0" dirty="0"/>
                        <a:t> system 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Est-ce que toutes</a:t>
                      </a:r>
                      <a:r>
                        <a:rPr lang="fr-FR" baseline="0" dirty="0"/>
                        <a:t> les couches (données d’entrée ) devraient avoir la même projection? *</a:t>
                      </a:r>
                    </a:p>
                    <a:p>
                      <a:r>
                        <a:rPr lang="fr-FR" baseline="0" dirty="0"/>
                        <a:t>Et ce obligatoire d’avoir la projection PSEUDO MERCATOR :3857? 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31281586"/>
                  </a:ext>
                </a:extLst>
              </a:tr>
              <a:tr h="1155363">
                <a:tc>
                  <a:txBody>
                    <a:bodyPr/>
                    <a:lstStyle/>
                    <a:p>
                      <a:r>
                        <a:rPr lang="fr-FR" dirty="0"/>
                        <a:t>Help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Absence</a:t>
                      </a:r>
                      <a:r>
                        <a:rPr lang="fr-FR" baseline="0" dirty="0"/>
                        <a:t> d’informations au niveau de la rubrique help 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/>
                        <a:t>Mettre</a:t>
                      </a:r>
                      <a:r>
                        <a:rPr lang="fr-FR" baseline="0" dirty="0"/>
                        <a:t> à la disposition de l’utilisateur toutes les clarifications et les étapes à suivre pour renseigner le login </a:t>
                      </a:r>
                      <a:endParaRPr lang="fr-FR" dirty="0"/>
                    </a:p>
                    <a:p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31731747"/>
                  </a:ext>
                </a:extLst>
              </a:tr>
              <a:tr h="1155363">
                <a:tc>
                  <a:txBody>
                    <a:bodyPr/>
                    <a:lstStyle/>
                    <a:p>
                      <a:r>
                        <a:rPr lang="fr-FR" dirty="0"/>
                        <a:t>Manuel d’utilisation</a:t>
                      </a:r>
                      <a:r>
                        <a:rPr lang="fr-FR" baseline="0" dirty="0"/>
                        <a:t> 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Anglais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Voir la possibilité de le traduire en langue française.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8856924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171978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>
            <a:extLst>
              <a:ext uri="{FF2B5EF4-FFF2-40B4-BE49-F238E27FC236}">
                <a16:creationId xmlns:a16="http://schemas.microsoft.com/office/drawing/2014/main" id="{D7B3E145-591F-C8E1-4C51-4AB576CA8BB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70421" y="721785"/>
            <a:ext cx="6626419" cy="5414430"/>
          </a:xfrm>
          <a:prstGeom prst="rect">
            <a:avLst/>
          </a:prstGeom>
        </p:spPr>
      </p:pic>
      <p:sp>
        <p:nvSpPr>
          <p:cNvPr id="9" name="ZoneTexte 8">
            <a:extLst>
              <a:ext uri="{FF2B5EF4-FFF2-40B4-BE49-F238E27FC236}">
                <a16:creationId xmlns:a16="http://schemas.microsoft.com/office/drawing/2014/main" id="{E32DE85A-931D-02E2-D027-DF4182055908}"/>
              </a:ext>
            </a:extLst>
          </p:cNvPr>
          <p:cNvSpPr txBox="1"/>
          <p:nvPr/>
        </p:nvSpPr>
        <p:spPr>
          <a:xfrm>
            <a:off x="4180646" y="232506"/>
            <a:ext cx="3224006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0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statistics_shape_rasterized</a:t>
            </a:r>
            <a:endParaRPr kumimoji="0" lang="fr-FR" sz="2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672526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id="{AA04EA36-DEA6-15DA-B14B-04B2E6A05D8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47841" y="2352293"/>
            <a:ext cx="10817681" cy="57486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1075338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356</TotalTime>
  <Words>168</Words>
  <Application>Microsoft Office PowerPoint</Application>
  <PresentationFormat>Widescreen</PresentationFormat>
  <Paragraphs>23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3</vt:i4>
      </vt:variant>
    </vt:vector>
  </HeadingPairs>
  <TitlesOfParts>
    <vt:vector size="9" baseType="lpstr">
      <vt:lpstr>Arial</vt:lpstr>
      <vt:lpstr>Calibri</vt:lpstr>
      <vt:lpstr>Calibri Light</vt:lpstr>
      <vt:lpstr>Times New Roman</vt:lpstr>
      <vt:lpstr>Thème Office</vt:lpstr>
      <vt:lpstr>1_Thème Office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Bouchra FARI</dc:creator>
  <cp:lastModifiedBy>Catherine Van den Hoof</cp:lastModifiedBy>
  <cp:revision>9</cp:revision>
  <dcterms:created xsi:type="dcterms:W3CDTF">2023-10-26T09:31:15Z</dcterms:created>
  <dcterms:modified xsi:type="dcterms:W3CDTF">2023-11-08T09:06:34Z</dcterms:modified>
</cp:coreProperties>
</file>